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67" r:id="rId12"/>
    <p:sldId id="265" r:id="rId13"/>
    <p:sldId id="268" r:id="rId14"/>
    <p:sldId id="266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18C5EA-FF8D-2544-8CCE-BD6705BAD114}" v="138" dt="2024-12-16T16:15:14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08"/>
  </p:normalViewPr>
  <p:slideViewPr>
    <p:cSldViewPr snapToGrid="0">
      <p:cViewPr varScale="1">
        <p:scale>
          <a:sx n="53" d="100"/>
          <a:sy n="53" d="100"/>
        </p:scale>
        <p:origin x="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in Shambayati" userId="b4d3b0c6-12af-44ca-900b-758367b0f662" providerId="ADAL" clId="{7A18C5EA-FF8D-2544-8CCE-BD6705BAD114}"/>
    <pc:docChg chg="undo custSel addSld modSld sldOrd">
      <pc:chgData name="Samin Shambayati" userId="b4d3b0c6-12af-44ca-900b-758367b0f662" providerId="ADAL" clId="{7A18C5EA-FF8D-2544-8CCE-BD6705BAD114}" dt="2024-12-16T16:16:24.256" v="2840" actId="1076"/>
      <pc:docMkLst>
        <pc:docMk/>
      </pc:docMkLst>
      <pc:sldChg chg="addSp delSp modSp mod">
        <pc:chgData name="Samin Shambayati" userId="b4d3b0c6-12af-44ca-900b-758367b0f662" providerId="ADAL" clId="{7A18C5EA-FF8D-2544-8CCE-BD6705BAD114}" dt="2024-12-16T12:04:58.474" v="1741" actId="20577"/>
        <pc:sldMkLst>
          <pc:docMk/>
          <pc:sldMk cId="1577499883" sldId="256"/>
        </pc:sldMkLst>
        <pc:spChg chg="add del mod">
          <ac:chgData name="Samin Shambayati" userId="b4d3b0c6-12af-44ca-900b-758367b0f662" providerId="ADAL" clId="{7A18C5EA-FF8D-2544-8CCE-BD6705BAD114}" dt="2024-12-10T16:12:21.081" v="308"/>
          <ac:spMkLst>
            <pc:docMk/>
            <pc:sldMk cId="1577499883" sldId="256"/>
            <ac:spMk id="4" creationId="{980966D6-15C3-D6E3-E43E-9FD4EC8CB73B}"/>
          </ac:spMkLst>
        </pc:spChg>
        <pc:spChg chg="add del mod">
          <ac:chgData name="Samin Shambayati" userId="b4d3b0c6-12af-44ca-900b-758367b0f662" providerId="ADAL" clId="{7A18C5EA-FF8D-2544-8CCE-BD6705BAD114}" dt="2024-12-10T16:18:13.474" v="366"/>
          <ac:spMkLst>
            <pc:docMk/>
            <pc:sldMk cId="1577499883" sldId="256"/>
            <ac:spMk id="5" creationId="{70D326F4-C3D1-2286-67A4-5FE6EAA2BEF4}"/>
          </ac:spMkLst>
        </pc:spChg>
        <pc:spChg chg="add mod">
          <ac:chgData name="Samin Shambayati" userId="b4d3b0c6-12af-44ca-900b-758367b0f662" providerId="ADAL" clId="{7A18C5EA-FF8D-2544-8CCE-BD6705BAD114}" dt="2024-12-16T12:04:58.474" v="1741" actId="20577"/>
          <ac:spMkLst>
            <pc:docMk/>
            <pc:sldMk cId="1577499883" sldId="256"/>
            <ac:spMk id="6" creationId="{2F38EFA2-B129-9845-40AA-AF57ACEE206E}"/>
          </ac:spMkLst>
        </pc:spChg>
      </pc:sldChg>
      <pc:sldChg chg="addSp modSp mod">
        <pc:chgData name="Samin Shambayati" userId="b4d3b0c6-12af-44ca-900b-758367b0f662" providerId="ADAL" clId="{7A18C5EA-FF8D-2544-8CCE-BD6705BAD114}" dt="2024-12-16T12:05:07.887" v="1757" actId="20577"/>
        <pc:sldMkLst>
          <pc:docMk/>
          <pc:sldMk cId="900648666" sldId="258"/>
        </pc:sldMkLst>
        <pc:spChg chg="add mod">
          <ac:chgData name="Samin Shambayati" userId="b4d3b0c6-12af-44ca-900b-758367b0f662" providerId="ADAL" clId="{7A18C5EA-FF8D-2544-8CCE-BD6705BAD114}" dt="2024-12-16T12:05:07.887" v="1757" actId="20577"/>
          <ac:spMkLst>
            <pc:docMk/>
            <pc:sldMk cId="900648666" sldId="258"/>
            <ac:spMk id="4" creationId="{CBACB6DB-DA2D-CB62-1971-E88D53CDA76C}"/>
          </ac:spMkLst>
        </pc:spChg>
      </pc:sldChg>
      <pc:sldChg chg="addSp modSp mod">
        <pc:chgData name="Samin Shambayati" userId="b4d3b0c6-12af-44ca-900b-758367b0f662" providerId="ADAL" clId="{7A18C5EA-FF8D-2544-8CCE-BD6705BAD114}" dt="2024-12-16T16:13:55.736" v="2830" actId="207"/>
        <pc:sldMkLst>
          <pc:docMk/>
          <pc:sldMk cId="24483130" sldId="259"/>
        </pc:sldMkLst>
        <pc:spChg chg="add mod">
          <ac:chgData name="Samin Shambayati" userId="b4d3b0c6-12af-44ca-900b-758367b0f662" providerId="ADAL" clId="{7A18C5EA-FF8D-2544-8CCE-BD6705BAD114}" dt="2024-12-16T16:13:55.736" v="2830" actId="207"/>
          <ac:spMkLst>
            <pc:docMk/>
            <pc:sldMk cId="24483130" sldId="259"/>
            <ac:spMk id="3" creationId="{D0CDBCA2-9DA7-4A40-BD7D-229F0C3483F9}"/>
          </ac:spMkLst>
        </pc:spChg>
        <pc:picChg chg="mod">
          <ac:chgData name="Samin Shambayati" userId="b4d3b0c6-12af-44ca-900b-758367b0f662" providerId="ADAL" clId="{7A18C5EA-FF8D-2544-8CCE-BD6705BAD114}" dt="2024-12-16T16:08:30.445" v="2817" actId="1076"/>
          <ac:picMkLst>
            <pc:docMk/>
            <pc:sldMk cId="24483130" sldId="259"/>
            <ac:picMk id="2" creationId="{A9A18D52-4BDC-C52F-1D65-5193BE72DEAC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2:05:25.505" v="1772" actId="20577"/>
        <pc:sldMkLst>
          <pc:docMk/>
          <pc:sldMk cId="1043777899" sldId="260"/>
        </pc:sldMkLst>
        <pc:spChg chg="mod">
          <ac:chgData name="Samin Shambayati" userId="b4d3b0c6-12af-44ca-900b-758367b0f662" providerId="ADAL" clId="{7A18C5EA-FF8D-2544-8CCE-BD6705BAD114}" dt="2024-12-04T13:16:08.563" v="72" actId="20577"/>
          <ac:spMkLst>
            <pc:docMk/>
            <pc:sldMk cId="1043777899" sldId="260"/>
            <ac:spMk id="2" creationId="{62E77F25-282A-DD51-087A-E5439638B2E9}"/>
          </ac:spMkLst>
        </pc:spChg>
        <pc:spChg chg="add mod">
          <ac:chgData name="Samin Shambayati" userId="b4d3b0c6-12af-44ca-900b-758367b0f662" providerId="ADAL" clId="{7A18C5EA-FF8D-2544-8CCE-BD6705BAD114}" dt="2024-12-16T12:05:25.505" v="1772" actId="20577"/>
          <ac:spMkLst>
            <pc:docMk/>
            <pc:sldMk cId="1043777899" sldId="260"/>
            <ac:spMk id="6" creationId="{BC593050-1221-3E40-5E82-67E02B3FD307}"/>
          </ac:spMkLst>
        </pc:spChg>
        <pc:picChg chg="del">
          <ac:chgData name="Samin Shambayati" userId="b4d3b0c6-12af-44ca-900b-758367b0f662" providerId="ADAL" clId="{7A18C5EA-FF8D-2544-8CCE-BD6705BAD114}" dt="2024-12-10T16:25:17.754" v="780" actId="21"/>
          <ac:picMkLst>
            <pc:docMk/>
            <pc:sldMk cId="1043777899" sldId="260"/>
            <ac:picMk id="4" creationId="{BCCCEE66-82B2-9B19-1278-65DDDA31D7B8}"/>
          </ac:picMkLst>
        </pc:picChg>
        <pc:picChg chg="add mod">
          <ac:chgData name="Samin Shambayati" userId="b4d3b0c6-12af-44ca-900b-758367b0f662" providerId="ADAL" clId="{7A18C5EA-FF8D-2544-8CCE-BD6705BAD114}" dt="2024-12-10T16:25:44.695" v="786" actId="1076"/>
          <ac:picMkLst>
            <pc:docMk/>
            <pc:sldMk cId="1043777899" sldId="260"/>
            <ac:picMk id="5" creationId="{AA2416C7-A9ED-D2DE-A3B2-8866365E8BBA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2:05:31.476" v="1776" actId="20577"/>
        <pc:sldMkLst>
          <pc:docMk/>
          <pc:sldMk cId="1289094580" sldId="261"/>
        </pc:sldMkLst>
        <pc:spChg chg="add mod">
          <ac:chgData name="Samin Shambayati" userId="b4d3b0c6-12af-44ca-900b-758367b0f662" providerId="ADAL" clId="{7A18C5EA-FF8D-2544-8CCE-BD6705BAD114}" dt="2024-12-16T12:05:31.476" v="1776" actId="20577"/>
          <ac:spMkLst>
            <pc:docMk/>
            <pc:sldMk cId="1289094580" sldId="261"/>
            <ac:spMk id="3" creationId="{A220574E-74AE-7C56-20D9-7A9284A832E7}"/>
          </ac:spMkLst>
        </pc:spChg>
        <pc:spChg chg="add del mod">
          <ac:chgData name="Samin Shambayati" userId="b4d3b0c6-12af-44ca-900b-758367b0f662" providerId="ADAL" clId="{7A18C5EA-FF8D-2544-8CCE-BD6705BAD114}" dt="2024-12-10T16:30:36.260" v="931"/>
          <ac:spMkLst>
            <pc:docMk/>
            <pc:sldMk cId="1289094580" sldId="261"/>
            <ac:spMk id="5" creationId="{B408A4D8-FDB6-C61D-F62E-20082036B65B}"/>
          </ac:spMkLst>
        </pc:spChg>
        <pc:picChg chg="del mod">
          <ac:chgData name="Samin Shambayati" userId="b4d3b0c6-12af-44ca-900b-758367b0f662" providerId="ADAL" clId="{7A18C5EA-FF8D-2544-8CCE-BD6705BAD114}" dt="2024-12-10T16:30:22.087" v="924" actId="21"/>
          <ac:picMkLst>
            <pc:docMk/>
            <pc:sldMk cId="1289094580" sldId="261"/>
            <ac:picMk id="2" creationId="{47F45566-05CC-D5FC-A7DE-72C177A7038A}"/>
          </ac:picMkLst>
        </pc:picChg>
        <pc:picChg chg="add del mod">
          <ac:chgData name="Samin Shambayati" userId="b4d3b0c6-12af-44ca-900b-758367b0f662" providerId="ADAL" clId="{7A18C5EA-FF8D-2544-8CCE-BD6705BAD114}" dt="2024-12-10T16:30:28.778" v="926" actId="21"/>
          <ac:picMkLst>
            <pc:docMk/>
            <pc:sldMk cId="1289094580" sldId="261"/>
            <ac:picMk id="4" creationId="{3E32147E-A550-3CBC-C69E-B0CC3E64F779}"/>
          </ac:picMkLst>
        </pc:picChg>
        <pc:picChg chg="add del mod">
          <ac:chgData name="Samin Shambayati" userId="b4d3b0c6-12af-44ca-900b-758367b0f662" providerId="ADAL" clId="{7A18C5EA-FF8D-2544-8CCE-BD6705BAD114}" dt="2024-12-10T16:30:36.246" v="929" actId="21"/>
          <ac:picMkLst>
            <pc:docMk/>
            <pc:sldMk cId="1289094580" sldId="261"/>
            <ac:picMk id="6" creationId="{B8205515-88F9-A129-DFD6-EBF3E8CD026F}"/>
          </ac:picMkLst>
        </pc:picChg>
        <pc:picChg chg="add mod">
          <ac:chgData name="Samin Shambayati" userId="b4d3b0c6-12af-44ca-900b-758367b0f662" providerId="ADAL" clId="{7A18C5EA-FF8D-2544-8CCE-BD6705BAD114}" dt="2024-12-10T16:31:00.251" v="934" actId="1076"/>
          <ac:picMkLst>
            <pc:docMk/>
            <pc:sldMk cId="1289094580" sldId="261"/>
            <ac:picMk id="7" creationId="{2D7864A2-A7A5-8833-998F-A97A45335E51}"/>
          </ac:picMkLst>
        </pc:picChg>
      </pc:sldChg>
      <pc:sldChg chg="addSp modSp mod">
        <pc:chgData name="Samin Shambayati" userId="b4d3b0c6-12af-44ca-900b-758367b0f662" providerId="ADAL" clId="{7A18C5EA-FF8D-2544-8CCE-BD6705BAD114}" dt="2024-12-16T12:05:36.831" v="1780" actId="20577"/>
        <pc:sldMkLst>
          <pc:docMk/>
          <pc:sldMk cId="1364225665" sldId="262"/>
        </pc:sldMkLst>
        <pc:spChg chg="mod">
          <ac:chgData name="Samin Shambayati" userId="b4d3b0c6-12af-44ca-900b-758367b0f662" providerId="ADAL" clId="{7A18C5EA-FF8D-2544-8CCE-BD6705BAD114}" dt="2024-12-15T17:30:06.844" v="1085" actId="20577"/>
          <ac:spMkLst>
            <pc:docMk/>
            <pc:sldMk cId="1364225665" sldId="262"/>
            <ac:spMk id="2" creationId="{1EA57A1E-C17A-CA15-9E38-66F0981130F0}"/>
          </ac:spMkLst>
        </pc:spChg>
        <pc:spChg chg="add mod">
          <ac:chgData name="Samin Shambayati" userId="b4d3b0c6-12af-44ca-900b-758367b0f662" providerId="ADAL" clId="{7A18C5EA-FF8D-2544-8CCE-BD6705BAD114}" dt="2024-12-16T12:05:36.831" v="1780" actId="20577"/>
          <ac:spMkLst>
            <pc:docMk/>
            <pc:sldMk cId="1364225665" sldId="262"/>
            <ac:spMk id="4" creationId="{5716531E-43AD-9C69-66FC-F1A74A72D6D5}"/>
          </ac:spMkLst>
        </pc:spChg>
      </pc:sldChg>
      <pc:sldChg chg="addSp delSp modSp mod">
        <pc:chgData name="Samin Shambayati" userId="b4d3b0c6-12af-44ca-900b-758367b0f662" providerId="ADAL" clId="{7A18C5EA-FF8D-2544-8CCE-BD6705BAD114}" dt="2024-12-16T11:45:48.014" v="1212" actId="1076"/>
        <pc:sldMkLst>
          <pc:docMk/>
          <pc:sldMk cId="564233188" sldId="263"/>
        </pc:sldMkLst>
        <pc:spChg chg="mod">
          <ac:chgData name="Samin Shambayati" userId="b4d3b0c6-12af-44ca-900b-758367b0f662" providerId="ADAL" clId="{7A18C5EA-FF8D-2544-8CCE-BD6705BAD114}" dt="2024-12-15T17:30:39.141" v="1106" actId="20577"/>
          <ac:spMkLst>
            <pc:docMk/>
            <pc:sldMk cId="564233188" sldId="263"/>
            <ac:spMk id="2" creationId="{2BEA9E48-D02B-E4A7-4676-B0748F76A8AB}"/>
          </ac:spMkLst>
        </pc:spChg>
        <pc:spChg chg="add mod">
          <ac:chgData name="Samin Shambayati" userId="b4d3b0c6-12af-44ca-900b-758367b0f662" providerId="ADAL" clId="{7A18C5EA-FF8D-2544-8CCE-BD6705BAD114}" dt="2024-12-16T11:43:56" v="1208" actId="1076"/>
          <ac:spMkLst>
            <pc:docMk/>
            <pc:sldMk cId="564233188" sldId="263"/>
            <ac:spMk id="4" creationId="{6C98A207-D50B-5179-18EB-E5E55A739E96}"/>
          </ac:spMkLst>
        </pc:spChg>
        <pc:spChg chg="add mod">
          <ac:chgData name="Samin Shambayati" userId="b4d3b0c6-12af-44ca-900b-758367b0f662" providerId="ADAL" clId="{7A18C5EA-FF8D-2544-8CCE-BD6705BAD114}" dt="2024-12-04T13:18:42.206" v="188" actId="767"/>
          <ac:spMkLst>
            <pc:docMk/>
            <pc:sldMk cId="564233188" sldId="263"/>
            <ac:spMk id="4" creationId="{9CE1D3BF-8904-3634-2615-563AA522D74D}"/>
          </ac:spMkLst>
        </pc:spChg>
        <pc:spChg chg="add mod">
          <ac:chgData name="Samin Shambayati" userId="b4d3b0c6-12af-44ca-900b-758367b0f662" providerId="ADAL" clId="{7A18C5EA-FF8D-2544-8CCE-BD6705BAD114}" dt="2024-12-16T11:45:39.060" v="1211" actId="1076"/>
          <ac:spMkLst>
            <pc:docMk/>
            <pc:sldMk cId="564233188" sldId="263"/>
            <ac:spMk id="5" creationId="{369C8411-BCFC-E478-C048-17780A97EC1C}"/>
          </ac:spMkLst>
        </pc:spChg>
        <pc:spChg chg="add del mod">
          <ac:chgData name="Samin Shambayati" userId="b4d3b0c6-12af-44ca-900b-758367b0f662" providerId="ADAL" clId="{7A18C5EA-FF8D-2544-8CCE-BD6705BAD114}" dt="2024-12-04T13:19:51.170" v="252"/>
          <ac:spMkLst>
            <pc:docMk/>
            <pc:sldMk cId="564233188" sldId="263"/>
            <ac:spMk id="5" creationId="{4EA2219E-5D90-A0D4-B7A6-7BA47B6487DE}"/>
          </ac:spMkLst>
        </pc:spChg>
        <pc:picChg chg="mod">
          <ac:chgData name="Samin Shambayati" userId="b4d3b0c6-12af-44ca-900b-758367b0f662" providerId="ADAL" clId="{7A18C5EA-FF8D-2544-8CCE-BD6705BAD114}" dt="2024-12-16T11:45:48.014" v="1212" actId="1076"/>
          <ac:picMkLst>
            <pc:docMk/>
            <pc:sldMk cId="564233188" sldId="263"/>
            <ac:picMk id="3" creationId="{1FAF934F-DD5D-24CE-6527-90C4995A2C38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2:11:29.686" v="2080" actId="207"/>
        <pc:sldMkLst>
          <pc:docMk/>
          <pc:sldMk cId="2687803674" sldId="264"/>
        </pc:sldMkLst>
        <pc:spChg chg="add mod">
          <ac:chgData name="Samin Shambayati" userId="b4d3b0c6-12af-44ca-900b-758367b0f662" providerId="ADAL" clId="{7A18C5EA-FF8D-2544-8CCE-BD6705BAD114}" dt="2024-12-16T12:10:05.057" v="1951" actId="207"/>
          <ac:spMkLst>
            <pc:docMk/>
            <pc:sldMk cId="2687803674" sldId="264"/>
            <ac:spMk id="8" creationId="{62266F55-DBC9-EAF7-1070-9C8C8C5F41BB}"/>
          </ac:spMkLst>
        </pc:spChg>
        <pc:spChg chg="add mod">
          <ac:chgData name="Samin Shambayati" userId="b4d3b0c6-12af-44ca-900b-758367b0f662" providerId="ADAL" clId="{7A18C5EA-FF8D-2544-8CCE-BD6705BAD114}" dt="2024-12-16T12:11:29.686" v="2080" actId="207"/>
          <ac:spMkLst>
            <pc:docMk/>
            <pc:sldMk cId="2687803674" sldId="264"/>
            <ac:spMk id="10" creationId="{18E4EC35-C4B2-09FE-169B-977AF9BF07D9}"/>
          </ac:spMkLst>
        </pc:spChg>
        <pc:picChg chg="del">
          <ac:chgData name="Samin Shambayati" userId="b4d3b0c6-12af-44ca-900b-758367b0f662" providerId="ADAL" clId="{7A18C5EA-FF8D-2544-8CCE-BD6705BAD114}" dt="2024-12-16T12:07:11.294" v="1789" actId="21"/>
          <ac:picMkLst>
            <pc:docMk/>
            <pc:sldMk cId="2687803674" sldId="264"/>
            <ac:picMk id="3" creationId="{15A17674-8893-68E0-38ED-C6CFD5ED444F}"/>
          </ac:picMkLst>
        </pc:picChg>
        <pc:picChg chg="del mod">
          <ac:chgData name="Samin Shambayati" userId="b4d3b0c6-12af-44ca-900b-758367b0f662" providerId="ADAL" clId="{7A18C5EA-FF8D-2544-8CCE-BD6705BAD114}" dt="2024-12-16T12:06:38.208" v="1781" actId="21"/>
          <ac:picMkLst>
            <pc:docMk/>
            <pc:sldMk cId="2687803674" sldId="264"/>
            <ac:picMk id="4" creationId="{A1BB34D8-9528-DC64-1800-43603A4FA0B2}"/>
          </ac:picMkLst>
        </pc:picChg>
        <pc:picChg chg="add mod">
          <ac:chgData name="Samin Shambayati" userId="b4d3b0c6-12af-44ca-900b-758367b0f662" providerId="ADAL" clId="{7A18C5EA-FF8D-2544-8CCE-BD6705BAD114}" dt="2024-12-16T12:07:06.383" v="1788" actId="1076"/>
          <ac:picMkLst>
            <pc:docMk/>
            <pc:sldMk cId="2687803674" sldId="264"/>
            <ac:picMk id="5" creationId="{38A37BF5-D9BB-4C84-1526-7EC4F9986869}"/>
          </ac:picMkLst>
        </pc:picChg>
        <pc:picChg chg="add mod">
          <ac:chgData name="Samin Shambayati" userId="b4d3b0c6-12af-44ca-900b-758367b0f662" providerId="ADAL" clId="{7A18C5EA-FF8D-2544-8CCE-BD6705BAD114}" dt="2024-12-16T12:10:15.241" v="1953" actId="1076"/>
          <ac:picMkLst>
            <pc:docMk/>
            <pc:sldMk cId="2687803674" sldId="264"/>
            <ac:picMk id="7" creationId="{74543B12-396F-E327-91F2-49A8585FD39B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5:19:52.725" v="2242" actId="207"/>
        <pc:sldMkLst>
          <pc:docMk/>
          <pc:sldMk cId="269239387" sldId="265"/>
        </pc:sldMkLst>
        <pc:spChg chg="add mod">
          <ac:chgData name="Samin Shambayati" userId="b4d3b0c6-12af-44ca-900b-758367b0f662" providerId="ADAL" clId="{7A18C5EA-FF8D-2544-8CCE-BD6705BAD114}" dt="2024-12-16T15:19:52.725" v="2242" actId="207"/>
          <ac:spMkLst>
            <pc:docMk/>
            <pc:sldMk cId="269239387" sldId="265"/>
            <ac:spMk id="5" creationId="{5FBD44F7-D0AA-77AD-0D32-6D3EB2A49DFA}"/>
          </ac:spMkLst>
        </pc:spChg>
        <pc:picChg chg="del">
          <ac:chgData name="Samin Shambayati" userId="b4d3b0c6-12af-44ca-900b-758367b0f662" providerId="ADAL" clId="{7A18C5EA-FF8D-2544-8CCE-BD6705BAD114}" dt="2024-12-16T15:18:31.021" v="2211" actId="21"/>
          <ac:picMkLst>
            <pc:docMk/>
            <pc:sldMk cId="269239387" sldId="265"/>
            <ac:picMk id="2" creationId="{46147211-9D0E-6426-674D-F0CC95691CF2}"/>
          </ac:picMkLst>
        </pc:picChg>
        <pc:picChg chg="add mod">
          <ac:chgData name="Samin Shambayati" userId="b4d3b0c6-12af-44ca-900b-758367b0f662" providerId="ADAL" clId="{7A18C5EA-FF8D-2544-8CCE-BD6705BAD114}" dt="2024-12-16T15:18:37.711" v="2214" actId="962"/>
          <ac:picMkLst>
            <pc:docMk/>
            <pc:sldMk cId="269239387" sldId="265"/>
            <ac:picMk id="4" creationId="{EED70521-C4DB-619A-8C21-FA037D3C5805}"/>
          </ac:picMkLst>
        </pc:picChg>
      </pc:sldChg>
      <pc:sldChg chg="addSp modSp mod">
        <pc:chgData name="Samin Shambayati" userId="b4d3b0c6-12af-44ca-900b-758367b0f662" providerId="ADAL" clId="{7A18C5EA-FF8D-2544-8CCE-BD6705BAD114}" dt="2024-12-16T15:42:55.679" v="2364" actId="207"/>
        <pc:sldMkLst>
          <pc:docMk/>
          <pc:sldMk cId="4063964225" sldId="266"/>
        </pc:sldMkLst>
        <pc:spChg chg="add mod">
          <ac:chgData name="Samin Shambayati" userId="b4d3b0c6-12af-44ca-900b-758367b0f662" providerId="ADAL" clId="{7A18C5EA-FF8D-2544-8CCE-BD6705BAD114}" dt="2024-12-16T15:42:55.679" v="2364" actId="207"/>
          <ac:spMkLst>
            <pc:docMk/>
            <pc:sldMk cId="4063964225" sldId="266"/>
            <ac:spMk id="3" creationId="{E2B1E8BB-8C19-D018-43CB-F918DF845271}"/>
          </ac:spMkLst>
        </pc:spChg>
        <pc:picChg chg="mod">
          <ac:chgData name="Samin Shambayati" userId="b4d3b0c6-12af-44ca-900b-758367b0f662" providerId="ADAL" clId="{7A18C5EA-FF8D-2544-8CCE-BD6705BAD114}" dt="2024-12-16T15:41:21.466" v="2315" actId="1076"/>
          <ac:picMkLst>
            <pc:docMk/>
            <pc:sldMk cId="4063964225" sldId="266"/>
            <ac:picMk id="2" creationId="{3A460596-8DD2-C07A-40C4-62D85E82B1EF}"/>
          </ac:picMkLst>
        </pc:picChg>
      </pc:sldChg>
      <pc:sldChg chg="addSp modSp mod">
        <pc:chgData name="Samin Shambayati" userId="b4d3b0c6-12af-44ca-900b-758367b0f662" providerId="ADAL" clId="{7A18C5EA-FF8D-2544-8CCE-BD6705BAD114}" dt="2024-12-16T12:24:57.008" v="2210" actId="1076"/>
        <pc:sldMkLst>
          <pc:docMk/>
          <pc:sldMk cId="3785533528" sldId="267"/>
        </pc:sldMkLst>
        <pc:spChg chg="add mod">
          <ac:chgData name="Samin Shambayati" userId="b4d3b0c6-12af-44ca-900b-758367b0f662" providerId="ADAL" clId="{7A18C5EA-FF8D-2544-8CCE-BD6705BAD114}" dt="2024-12-16T12:24:57.008" v="2210" actId="1076"/>
          <ac:spMkLst>
            <pc:docMk/>
            <pc:sldMk cId="3785533528" sldId="267"/>
            <ac:spMk id="3" creationId="{A220ECB1-F394-6923-BDF1-802AA829F748}"/>
          </ac:spMkLst>
        </pc:spChg>
      </pc:sldChg>
      <pc:sldChg chg="addSp modSp mod">
        <pc:chgData name="Samin Shambayati" userId="b4d3b0c6-12af-44ca-900b-758367b0f662" providerId="ADAL" clId="{7A18C5EA-FF8D-2544-8CCE-BD6705BAD114}" dt="2024-12-16T15:31:40.184" v="2272" actId="1076"/>
        <pc:sldMkLst>
          <pc:docMk/>
          <pc:sldMk cId="2559840930" sldId="268"/>
        </pc:sldMkLst>
        <pc:spChg chg="add mod">
          <ac:chgData name="Samin Shambayati" userId="b4d3b0c6-12af-44ca-900b-758367b0f662" providerId="ADAL" clId="{7A18C5EA-FF8D-2544-8CCE-BD6705BAD114}" dt="2024-12-16T15:31:40.184" v="2272" actId="1076"/>
          <ac:spMkLst>
            <pc:docMk/>
            <pc:sldMk cId="2559840930" sldId="268"/>
            <ac:spMk id="3" creationId="{39C71E16-F000-4DB8-20CF-181F99C7E0F5}"/>
          </ac:spMkLst>
        </pc:spChg>
      </pc:sldChg>
      <pc:sldChg chg="addSp delSp modSp mod">
        <pc:chgData name="Samin Shambayati" userId="b4d3b0c6-12af-44ca-900b-758367b0f662" providerId="ADAL" clId="{7A18C5EA-FF8D-2544-8CCE-BD6705BAD114}" dt="2024-12-16T11:59:33.523" v="1649" actId="207"/>
        <pc:sldMkLst>
          <pc:docMk/>
          <pc:sldMk cId="123422535" sldId="269"/>
        </pc:sldMkLst>
        <pc:spChg chg="add mod">
          <ac:chgData name="Samin Shambayati" userId="b4d3b0c6-12af-44ca-900b-758367b0f662" providerId="ADAL" clId="{7A18C5EA-FF8D-2544-8CCE-BD6705BAD114}" dt="2024-12-16T11:59:33.523" v="1649" actId="207"/>
          <ac:spMkLst>
            <pc:docMk/>
            <pc:sldMk cId="123422535" sldId="269"/>
            <ac:spMk id="5" creationId="{8D1102AA-E787-4F21-F3CB-9DCDE5FCA888}"/>
          </ac:spMkLst>
        </pc:spChg>
        <pc:picChg chg="del">
          <ac:chgData name="Samin Shambayati" userId="b4d3b0c6-12af-44ca-900b-758367b0f662" providerId="ADAL" clId="{7A18C5EA-FF8D-2544-8CCE-BD6705BAD114}" dt="2024-12-15T17:35:35.356" v="1203" actId="21"/>
          <ac:picMkLst>
            <pc:docMk/>
            <pc:sldMk cId="123422535" sldId="269"/>
            <ac:picMk id="3" creationId="{1D11B94E-2D6F-5AEF-2ECF-8C7571075C27}"/>
          </ac:picMkLst>
        </pc:picChg>
        <pc:picChg chg="add mod">
          <ac:chgData name="Samin Shambayati" userId="b4d3b0c6-12af-44ca-900b-758367b0f662" providerId="ADAL" clId="{7A18C5EA-FF8D-2544-8CCE-BD6705BAD114}" dt="2024-12-15T17:35:44.192" v="1204" actId="1076"/>
          <ac:picMkLst>
            <pc:docMk/>
            <pc:sldMk cId="123422535" sldId="269"/>
            <ac:picMk id="4" creationId="{3DFAEA1B-D738-649F-466C-995E7D71C800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5:52:34.163" v="2555" actId="1076"/>
        <pc:sldMkLst>
          <pc:docMk/>
          <pc:sldMk cId="1289048406" sldId="270"/>
        </pc:sldMkLst>
        <pc:spChg chg="add del mod">
          <ac:chgData name="Samin Shambayati" userId="b4d3b0c6-12af-44ca-900b-758367b0f662" providerId="ADAL" clId="{7A18C5EA-FF8D-2544-8CCE-BD6705BAD114}" dt="2024-12-16T15:52:05.731" v="2512"/>
          <ac:spMkLst>
            <pc:docMk/>
            <pc:sldMk cId="1289048406" sldId="270"/>
            <ac:spMk id="5" creationId="{135E788D-FBD8-8321-DDE1-AF9D28A47D57}"/>
          </ac:spMkLst>
        </pc:spChg>
        <pc:spChg chg="add mod">
          <ac:chgData name="Samin Shambayati" userId="b4d3b0c6-12af-44ca-900b-758367b0f662" providerId="ADAL" clId="{7A18C5EA-FF8D-2544-8CCE-BD6705BAD114}" dt="2024-12-16T15:52:34.163" v="2555" actId="1076"/>
          <ac:spMkLst>
            <pc:docMk/>
            <pc:sldMk cId="1289048406" sldId="270"/>
            <ac:spMk id="6" creationId="{3E849509-9B6C-0318-2D71-19F118DB93B6}"/>
          </ac:spMkLst>
        </pc:spChg>
        <pc:picChg chg="del">
          <ac:chgData name="Samin Shambayati" userId="b4d3b0c6-12af-44ca-900b-758367b0f662" providerId="ADAL" clId="{7A18C5EA-FF8D-2544-8CCE-BD6705BAD114}" dt="2024-12-16T15:51:33.236" v="2506" actId="21"/>
          <ac:picMkLst>
            <pc:docMk/>
            <pc:sldMk cId="1289048406" sldId="270"/>
            <ac:picMk id="2" creationId="{D555DC64-8D4E-228C-9620-E4EC465EB5BC}"/>
          </ac:picMkLst>
        </pc:picChg>
        <pc:picChg chg="add mod">
          <ac:chgData name="Samin Shambayati" userId="b4d3b0c6-12af-44ca-900b-758367b0f662" providerId="ADAL" clId="{7A18C5EA-FF8D-2544-8CCE-BD6705BAD114}" dt="2024-12-16T15:51:48.889" v="2509" actId="962"/>
          <ac:picMkLst>
            <pc:docMk/>
            <pc:sldMk cId="1289048406" sldId="270"/>
            <ac:picMk id="4" creationId="{A485746B-D3A4-795D-8EF8-232FF0A0A194}"/>
          </ac:picMkLst>
        </pc:picChg>
      </pc:sldChg>
      <pc:sldChg chg="addSp modSp mod">
        <pc:chgData name="Samin Shambayati" userId="b4d3b0c6-12af-44ca-900b-758367b0f662" providerId="ADAL" clId="{7A18C5EA-FF8D-2544-8CCE-BD6705BAD114}" dt="2024-12-16T15:57:43.599" v="2708" actId="207"/>
        <pc:sldMkLst>
          <pc:docMk/>
          <pc:sldMk cId="2448815052" sldId="271"/>
        </pc:sldMkLst>
        <pc:spChg chg="add mod">
          <ac:chgData name="Samin Shambayati" userId="b4d3b0c6-12af-44ca-900b-758367b0f662" providerId="ADAL" clId="{7A18C5EA-FF8D-2544-8CCE-BD6705BAD114}" dt="2024-12-16T15:57:43.599" v="2708" actId="207"/>
          <ac:spMkLst>
            <pc:docMk/>
            <pc:sldMk cId="2448815052" sldId="271"/>
            <ac:spMk id="3" creationId="{A154A754-B8E1-EE92-8947-2E0C51533DE4}"/>
          </ac:spMkLst>
        </pc:spChg>
        <pc:picChg chg="mod">
          <ac:chgData name="Samin Shambayati" userId="b4d3b0c6-12af-44ca-900b-758367b0f662" providerId="ADAL" clId="{7A18C5EA-FF8D-2544-8CCE-BD6705BAD114}" dt="2024-12-16T15:53:38.028" v="2579" actId="1076"/>
          <ac:picMkLst>
            <pc:docMk/>
            <pc:sldMk cId="2448815052" sldId="271"/>
            <ac:picMk id="2" creationId="{FE964F17-2194-4023-F9E9-8ECC7C8764C7}"/>
          </ac:picMkLst>
        </pc:picChg>
      </pc:sldChg>
      <pc:sldChg chg="addSp delSp modSp mod">
        <pc:chgData name="Samin Shambayati" userId="b4d3b0c6-12af-44ca-900b-758367b0f662" providerId="ADAL" clId="{7A18C5EA-FF8D-2544-8CCE-BD6705BAD114}" dt="2024-12-16T16:03:48.040" v="2776" actId="1076"/>
        <pc:sldMkLst>
          <pc:docMk/>
          <pc:sldMk cId="4094178151" sldId="272"/>
        </pc:sldMkLst>
        <pc:spChg chg="add del mod">
          <ac:chgData name="Samin Shambayati" userId="b4d3b0c6-12af-44ca-900b-758367b0f662" providerId="ADAL" clId="{7A18C5EA-FF8D-2544-8CCE-BD6705BAD114}" dt="2024-12-16T16:02:22.983" v="2720"/>
          <ac:spMkLst>
            <pc:docMk/>
            <pc:sldMk cId="4094178151" sldId="272"/>
            <ac:spMk id="5" creationId="{30B7937E-2261-3981-9871-87BE14366C23}"/>
          </ac:spMkLst>
        </pc:spChg>
        <pc:spChg chg="add mod">
          <ac:chgData name="Samin Shambayati" userId="b4d3b0c6-12af-44ca-900b-758367b0f662" providerId="ADAL" clId="{7A18C5EA-FF8D-2544-8CCE-BD6705BAD114}" dt="2024-12-16T16:03:48.040" v="2776" actId="1076"/>
          <ac:spMkLst>
            <pc:docMk/>
            <pc:sldMk cId="4094178151" sldId="272"/>
            <ac:spMk id="6" creationId="{12D51076-468A-E5EC-3AB4-471A1C04E25E}"/>
          </ac:spMkLst>
        </pc:spChg>
        <pc:picChg chg="add mod">
          <ac:chgData name="Samin Shambayati" userId="b4d3b0c6-12af-44ca-900b-758367b0f662" providerId="ADAL" clId="{7A18C5EA-FF8D-2544-8CCE-BD6705BAD114}" dt="2024-12-16T16:01:43.156" v="2711"/>
          <ac:picMkLst>
            <pc:docMk/>
            <pc:sldMk cId="4094178151" sldId="272"/>
            <ac:picMk id="2" creationId="{350AB8EA-D11C-0617-9C13-B7507A289726}"/>
          </ac:picMkLst>
        </pc:picChg>
        <pc:picChg chg="add mod">
          <ac:chgData name="Samin Shambayati" userId="b4d3b0c6-12af-44ca-900b-758367b0f662" providerId="ADAL" clId="{7A18C5EA-FF8D-2544-8CCE-BD6705BAD114}" dt="2024-12-16T16:02:15.451" v="2717" actId="1076"/>
          <ac:picMkLst>
            <pc:docMk/>
            <pc:sldMk cId="4094178151" sldId="272"/>
            <ac:picMk id="4" creationId="{520DADA4-F9CA-2F14-3EDA-75AABEE3D9CB}"/>
          </ac:picMkLst>
        </pc:picChg>
        <pc:picChg chg="del mod">
          <ac:chgData name="Samin Shambayati" userId="b4d3b0c6-12af-44ca-900b-758367b0f662" providerId="ADAL" clId="{7A18C5EA-FF8D-2544-8CCE-BD6705BAD114}" dt="2024-12-16T16:01:50.051" v="2712" actId="21"/>
          <ac:picMkLst>
            <pc:docMk/>
            <pc:sldMk cId="4094178151" sldId="272"/>
            <ac:picMk id="1026" creationId="{753462A8-6BB5-E1D4-F9F4-B991222CB496}"/>
          </ac:picMkLst>
        </pc:picChg>
      </pc:sldChg>
      <pc:sldChg chg="addSp modSp new mod">
        <pc:chgData name="Samin Shambayati" userId="b4d3b0c6-12af-44ca-900b-758367b0f662" providerId="ADAL" clId="{7A18C5EA-FF8D-2544-8CCE-BD6705BAD114}" dt="2024-12-16T16:14:21.599" v="2834" actId="20577"/>
        <pc:sldMkLst>
          <pc:docMk/>
          <pc:sldMk cId="1925114547" sldId="273"/>
        </pc:sldMkLst>
        <pc:spChg chg="add mod">
          <ac:chgData name="Samin Shambayati" userId="b4d3b0c6-12af-44ca-900b-758367b0f662" providerId="ADAL" clId="{7A18C5EA-FF8D-2544-8CCE-BD6705BAD114}" dt="2024-12-16T16:14:21.599" v="2834" actId="20577"/>
          <ac:spMkLst>
            <pc:docMk/>
            <pc:sldMk cId="1925114547" sldId="273"/>
            <ac:spMk id="2" creationId="{3C6CBAF4-0C77-E21A-920B-D76C4A4052AB}"/>
          </ac:spMkLst>
        </pc:spChg>
      </pc:sldChg>
      <pc:sldChg chg="addSp modSp new mod setBg">
        <pc:chgData name="Samin Shambayati" userId="b4d3b0c6-12af-44ca-900b-758367b0f662" providerId="ADAL" clId="{7A18C5EA-FF8D-2544-8CCE-BD6705BAD114}" dt="2024-12-16T16:15:30.911" v="2836" actId="207"/>
        <pc:sldMkLst>
          <pc:docMk/>
          <pc:sldMk cId="3273214698" sldId="274"/>
        </pc:sldMkLst>
        <pc:spChg chg="add mod">
          <ac:chgData name="Samin Shambayati" userId="b4d3b0c6-12af-44ca-900b-758367b0f662" providerId="ADAL" clId="{7A18C5EA-FF8D-2544-8CCE-BD6705BAD114}" dt="2024-12-16T16:15:30.911" v="2836" actId="207"/>
          <ac:spMkLst>
            <pc:docMk/>
            <pc:sldMk cId="3273214698" sldId="274"/>
            <ac:spMk id="2" creationId="{D39F3D2C-8C7C-5C48-27E0-AFED434D6878}"/>
          </ac:spMkLst>
        </pc:spChg>
      </pc:sldChg>
      <pc:sldChg chg="addSp delSp modSp new mod ord setBg">
        <pc:chgData name="Samin Shambayati" userId="b4d3b0c6-12af-44ca-900b-758367b0f662" providerId="ADAL" clId="{7A18C5EA-FF8D-2544-8CCE-BD6705BAD114}" dt="2024-12-16T16:16:24.256" v="2840" actId="1076"/>
        <pc:sldMkLst>
          <pc:docMk/>
          <pc:sldMk cId="3366530513" sldId="275"/>
        </pc:sldMkLst>
        <pc:spChg chg="del mod">
          <ac:chgData name="Samin Shambayati" userId="b4d3b0c6-12af-44ca-900b-758367b0f662" providerId="ADAL" clId="{7A18C5EA-FF8D-2544-8CCE-BD6705BAD114}" dt="2024-12-16T16:16:16.560" v="2838" actId="21"/>
          <ac:spMkLst>
            <pc:docMk/>
            <pc:sldMk cId="3366530513" sldId="275"/>
            <ac:spMk id="2" creationId="{10F5BA07-B50C-F090-9444-470EE73E4093}"/>
          </ac:spMkLst>
        </pc:spChg>
        <pc:spChg chg="mod">
          <ac:chgData name="Samin Shambayati" userId="b4d3b0c6-12af-44ca-900b-758367b0f662" providerId="ADAL" clId="{7A18C5EA-FF8D-2544-8CCE-BD6705BAD114}" dt="2024-12-16T16:16:24.256" v="2840" actId="1076"/>
          <ac:spMkLst>
            <pc:docMk/>
            <pc:sldMk cId="3366530513" sldId="275"/>
            <ac:spMk id="3" creationId="{91CB80D9-B198-F910-2EEA-CB51AADB1556}"/>
          </ac:spMkLst>
        </pc:spChg>
        <pc:spChg chg="add del mod">
          <ac:chgData name="Samin Shambayati" userId="b4d3b0c6-12af-44ca-900b-758367b0f662" providerId="ADAL" clId="{7A18C5EA-FF8D-2544-8CCE-BD6705BAD114}" dt="2024-12-10T16:20:41.280" v="667"/>
          <ac:spMkLst>
            <pc:docMk/>
            <pc:sldMk cId="3366530513" sldId="275"/>
            <ac:spMk id="4" creationId="{EE2AD5ED-E114-8D72-3991-731669F1C8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D9292-C7C1-B34E-A64B-545F224E4B76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42570-EAC3-264B-A2DF-6F79736E2C9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79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42570-EAC3-264B-A2DF-6F79736E2C9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73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29.12.2024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eomet.uni-koeln.de/" TargetMode="External"/><Relationship Id="rId2" Type="http://schemas.openxmlformats.org/officeDocument/2006/relationships/hyperlink" Target="https://www.kindernetz.de/wissen/acht-planeten-die-erde-100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limawandel-schule.de/sites/default/files/2023-05/aktivitat_2_losung.pdf" TargetMode="External"/><Relationship Id="rId5" Type="http://schemas.openxmlformats.org/officeDocument/2006/relationships/hyperlink" Target="https://images.app.goo.gl/YbzZ9Uyb2MsmEcJFA" TargetMode="External"/><Relationship Id="rId4" Type="http://schemas.openxmlformats.org/officeDocument/2006/relationships/hyperlink" Target="https://geomet.uni-koeln.de/studium/bachelorstudium/modulhandbuch-und-studienverlaufsplan/anhang-1-modulhandbuch-und-studienverlaufsplan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eomet.uni-koeln.de/forschung/aktuelle-beobachtungen/wetterstation-gruenguertel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eomet.uni-koeln.de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1CB80D9-B198-F910-2EEA-CB51AADB15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166" y="2123546"/>
            <a:ext cx="10371667" cy="261090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Hinweis: </a:t>
            </a:r>
          </a:p>
          <a:p>
            <a:pPr marL="0" indent="0">
              <a:buNone/>
            </a:pPr>
            <a:r>
              <a:rPr lang="de-DE" dirty="0"/>
              <a:t>Die Infos, die grau gekennzeichnet sind, sind Uni-Köln spezifisch und sollten ersetzt </a:t>
            </a:r>
            <a:r>
              <a:rPr lang="de-DE" dirty="0" smtClean="0"/>
              <a:t>werden. 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Die verwendeten Bilder dienen nur als </a:t>
            </a:r>
            <a:r>
              <a:rPr lang="de-DE" dirty="0" smtClean="0"/>
              <a:t>Beispiele.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Je nach Bedarf oder Thema, können die Bilder ersetzt </a:t>
            </a:r>
            <a:r>
              <a:rPr lang="de-DE" dirty="0" smtClean="0"/>
              <a:t>werden.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6530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F9CFCE6-877F-4858-B8BD-2C52CA8AFB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2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213F8A0-12AE-4514-8372-0DD766EC28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EFF17D4-9A8C-4CE5-B096-D8CCD44004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 descr="Ein Bild, das Planet, Erde, Weltraum, Kugel enthält.&#10;&#10;Automatisch generierte Beschreibung">
            <a:extLst>
              <a:ext uri="{FF2B5EF4-FFF2-40B4-BE49-F238E27FC236}">
                <a16:creationId xmlns:a16="http://schemas.microsoft.com/office/drawing/2014/main" xmlns="" id="{38A37BF5-D9BB-4C84-1526-7EC4F9986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69" y="1198034"/>
            <a:ext cx="4823806" cy="3103033"/>
          </a:xfrm>
          <a:prstGeom prst="rect">
            <a:avLst/>
          </a:prstGeom>
        </p:spPr>
      </p:pic>
      <p:pic>
        <p:nvPicPr>
          <p:cNvPr id="7" name="Grafik 6" descr="Ein Bild, das orange enthält.&#10;&#10;Automatisch generierte Beschreibung">
            <a:extLst>
              <a:ext uri="{FF2B5EF4-FFF2-40B4-BE49-F238E27FC236}">
                <a16:creationId xmlns:a16="http://schemas.microsoft.com/office/drawing/2014/main" xmlns="" id="{74543B12-396F-E327-91F2-49A8585FD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232" y="480060"/>
            <a:ext cx="4173390" cy="386068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62266F55-DBC9-EAF7-1070-9C8C8C5F41BB}"/>
              </a:ext>
            </a:extLst>
          </p:cNvPr>
          <p:cNvSpPr txBox="1"/>
          <p:nvPr/>
        </p:nvSpPr>
        <p:spPr>
          <a:xfrm>
            <a:off x="794169" y="4545029"/>
            <a:ext cx="4822109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</a:t>
            </a:r>
            <a:r>
              <a:rPr lang="de-DE" dirty="0" smtClean="0">
                <a:solidFill>
                  <a:schemeClr val="bg1"/>
                </a:solidFill>
              </a:rPr>
              <a:t>(7): </a:t>
            </a:r>
            <a:r>
              <a:rPr lang="de-DE" dirty="0">
                <a:solidFill>
                  <a:schemeClr val="bg1"/>
                </a:solidFill>
              </a:rPr>
              <a:t>Die von der Erde empfangene Strahlungsleistung entspricht der Leistung, die senkrecht auf die Querschnittsfläche der Erde </a:t>
            </a:r>
            <a:r>
              <a:rPr lang="de-DE" dirty="0" smtClean="0">
                <a:solidFill>
                  <a:schemeClr val="bg1"/>
                </a:solidFill>
              </a:rPr>
              <a:t>fällt.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18E4EC35-C4B2-09FE-169B-977AF9BF07D9}"/>
              </a:ext>
            </a:extLst>
          </p:cNvPr>
          <p:cNvSpPr txBox="1"/>
          <p:nvPr/>
        </p:nvSpPr>
        <p:spPr>
          <a:xfrm>
            <a:off x="6899232" y="4545029"/>
            <a:ext cx="4173391" cy="123371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</a:t>
            </a:r>
            <a:r>
              <a:rPr lang="de-DE" dirty="0" smtClean="0">
                <a:solidFill>
                  <a:schemeClr val="bg1"/>
                </a:solidFill>
              </a:rPr>
              <a:t>(8): </a:t>
            </a:r>
            <a:r>
              <a:rPr lang="de-DE" dirty="0">
                <a:solidFill>
                  <a:schemeClr val="bg1"/>
                </a:solidFill>
              </a:rPr>
              <a:t>Kurzwellige Sonnenstrahlung (gelb) wird vom Erdboden absorbiert, langwellige Infrarotstrahlung (rot) </a:t>
            </a:r>
            <a:r>
              <a:rPr lang="de-DE" dirty="0" smtClean="0">
                <a:solidFill>
                  <a:schemeClr val="bg1"/>
                </a:solidFill>
              </a:rPr>
              <a:t>von der Erde zurückgestrahlt.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803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fik 1" descr="Ein Bild, das Text, Reihe, Diagramm, Zahl enthält.&#10;&#10;Beschreibung automatisch generiert.">
            <a:extLst>
              <a:ext uri="{FF2B5EF4-FFF2-40B4-BE49-F238E27FC236}">
                <a16:creationId xmlns:a16="http://schemas.microsoft.com/office/drawing/2014/main" xmlns="" id="{EE08749B-7F3B-5685-FE03-528F57E13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063" y="643467"/>
            <a:ext cx="6155874" cy="557106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A220ECB1-F394-6923-BDF1-802AA829F748}"/>
              </a:ext>
            </a:extLst>
          </p:cNvPr>
          <p:cNvSpPr txBox="1"/>
          <p:nvPr/>
        </p:nvSpPr>
        <p:spPr>
          <a:xfrm>
            <a:off x="3804507" y="6008608"/>
            <a:ext cx="475001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</a:t>
            </a:r>
            <a:r>
              <a:rPr lang="de-DE" dirty="0" smtClean="0">
                <a:solidFill>
                  <a:schemeClr val="bg1"/>
                </a:solidFill>
              </a:rPr>
              <a:t>(9): </a:t>
            </a:r>
            <a:r>
              <a:rPr lang="de-DE" dirty="0">
                <a:solidFill>
                  <a:schemeClr val="bg1"/>
                </a:solidFill>
              </a:rPr>
              <a:t>Gleichgewichtstemperatur der Erde</a:t>
            </a:r>
          </a:p>
        </p:txBody>
      </p:sp>
    </p:spTree>
    <p:extLst>
      <p:ext uri="{BB962C8B-B14F-4D97-AF65-F5344CB8AC3E}">
        <p14:creationId xmlns:p14="http://schemas.microsoft.com/office/powerpoint/2010/main" val="3785533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04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8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Screenshot, Planet, Kugel, Erde enthält.&#10;&#10;Automatisch generierte Beschreibung">
            <a:extLst>
              <a:ext uri="{FF2B5EF4-FFF2-40B4-BE49-F238E27FC236}">
                <a16:creationId xmlns:a16="http://schemas.microsoft.com/office/drawing/2014/main" xmlns="" id="{EED70521-C4DB-619A-8C21-FA037D3C5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50" y="1625600"/>
            <a:ext cx="4686300" cy="36068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5FBD44F7-D0AA-77AD-0D32-6D3EB2A49DFA}"/>
              </a:ext>
            </a:extLst>
          </p:cNvPr>
          <p:cNvSpPr txBox="1"/>
          <p:nvPr/>
        </p:nvSpPr>
        <p:spPr>
          <a:xfrm>
            <a:off x="4784038" y="5232400"/>
            <a:ext cx="29290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</a:t>
            </a:r>
            <a:r>
              <a:rPr lang="de-DE" dirty="0" smtClean="0">
                <a:solidFill>
                  <a:schemeClr val="bg1"/>
                </a:solidFill>
              </a:rPr>
              <a:t>(10): </a:t>
            </a:r>
            <a:r>
              <a:rPr lang="de-DE" dirty="0">
                <a:solidFill>
                  <a:schemeClr val="bg1"/>
                </a:solidFill>
              </a:rPr>
              <a:t>Albedo der Erde</a:t>
            </a:r>
          </a:p>
        </p:txBody>
      </p:sp>
    </p:spTree>
    <p:extLst>
      <p:ext uri="{BB962C8B-B14F-4D97-AF65-F5344CB8AC3E}">
        <p14:creationId xmlns:p14="http://schemas.microsoft.com/office/powerpoint/2010/main" val="269239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5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fik 1" descr="Ein Bild, das Text, Diagramm, Reihe, Screenshot enthält.&#10;&#10;Beschreibung automatisch generiert.">
            <a:extLst>
              <a:ext uri="{FF2B5EF4-FFF2-40B4-BE49-F238E27FC236}">
                <a16:creationId xmlns:a16="http://schemas.microsoft.com/office/drawing/2014/main" xmlns="" id="{E18598FE-E9EC-0788-0A21-CE8993274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17" y="643467"/>
            <a:ext cx="8346166" cy="557106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39C71E16-F000-4DB8-20CF-181F99C7E0F5}"/>
              </a:ext>
            </a:extLst>
          </p:cNvPr>
          <p:cNvSpPr txBox="1"/>
          <p:nvPr/>
        </p:nvSpPr>
        <p:spPr>
          <a:xfrm>
            <a:off x="3384199" y="6008608"/>
            <a:ext cx="56220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</a:t>
            </a:r>
            <a:r>
              <a:rPr lang="de-DE" dirty="0" smtClean="0">
                <a:solidFill>
                  <a:schemeClr val="bg1"/>
                </a:solidFill>
              </a:rPr>
              <a:t>11): </a:t>
            </a:r>
            <a:r>
              <a:rPr lang="de-DE" dirty="0">
                <a:solidFill>
                  <a:schemeClr val="bg1"/>
                </a:solidFill>
              </a:rPr>
              <a:t>Gleichgewichtstemperatur Gestein und Eis</a:t>
            </a:r>
          </a:p>
        </p:txBody>
      </p:sp>
    </p:spTree>
    <p:extLst>
      <p:ext uri="{BB962C8B-B14F-4D97-AF65-F5344CB8AC3E}">
        <p14:creationId xmlns:p14="http://schemas.microsoft.com/office/powerpoint/2010/main" val="2559840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C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fik 1" descr="Ein Bild, das Text, Screenshot, Poster, Karte enthält.&#10;&#10;Beschreibung automatisch generiert.">
            <a:extLst>
              <a:ext uri="{FF2B5EF4-FFF2-40B4-BE49-F238E27FC236}">
                <a16:creationId xmlns:a16="http://schemas.microsoft.com/office/drawing/2014/main" xmlns="" id="{3A460596-8DD2-C07A-40C4-62D85E82B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437" y="626534"/>
            <a:ext cx="5999125" cy="515924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E2B1E8BB-8C19-D018-43CB-F918DF845271}"/>
              </a:ext>
            </a:extLst>
          </p:cNvPr>
          <p:cNvSpPr txBox="1"/>
          <p:nvPr/>
        </p:nvSpPr>
        <p:spPr>
          <a:xfrm>
            <a:off x="3778922" y="5862134"/>
            <a:ext cx="4865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</a:t>
            </a:r>
            <a:r>
              <a:rPr lang="de-DE" dirty="0" smtClean="0">
                <a:solidFill>
                  <a:schemeClr val="bg1"/>
                </a:solidFill>
              </a:rPr>
              <a:t>12): </a:t>
            </a:r>
            <a:r>
              <a:rPr lang="de-DE" dirty="0">
                <a:solidFill>
                  <a:schemeClr val="bg1"/>
                </a:solidFill>
              </a:rPr>
              <a:t>Verteilung der solaren Einstrahlung</a:t>
            </a:r>
          </a:p>
        </p:txBody>
      </p:sp>
    </p:spTree>
    <p:extLst>
      <p:ext uri="{BB962C8B-B14F-4D97-AF65-F5344CB8AC3E}">
        <p14:creationId xmlns:p14="http://schemas.microsoft.com/office/powerpoint/2010/main" val="4063964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Kugel, Kreis, Welt enthält.&#10;&#10;Automatisch generierte Beschreibung">
            <a:extLst>
              <a:ext uri="{FF2B5EF4-FFF2-40B4-BE49-F238E27FC236}">
                <a16:creationId xmlns:a16="http://schemas.microsoft.com/office/drawing/2014/main" xmlns="" id="{3DFAEA1B-D738-649F-466C-995E7D71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965200"/>
            <a:ext cx="5105400" cy="49276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8D1102AA-E787-4F21-F3CB-9DCDE5FCA888}"/>
              </a:ext>
            </a:extLst>
          </p:cNvPr>
          <p:cNvSpPr txBox="1"/>
          <p:nvPr/>
        </p:nvSpPr>
        <p:spPr>
          <a:xfrm>
            <a:off x="3695865" y="5892801"/>
            <a:ext cx="4805197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Abb.</a:t>
            </a:r>
            <a:r>
              <a:rPr lang="de-DE" dirty="0" smtClean="0">
                <a:solidFill>
                  <a:schemeClr val="bg1"/>
                </a:solidFill>
              </a:rPr>
              <a:t> (4): </a:t>
            </a:r>
            <a:r>
              <a:rPr lang="de-DE" dirty="0">
                <a:solidFill>
                  <a:schemeClr val="bg1"/>
                </a:solidFill>
              </a:rPr>
              <a:t>Hauptbestandteile des Klimasystems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22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Kreis, Schrift enthält.&#10;&#10;Automatisch generierte Beschreibung">
            <a:extLst>
              <a:ext uri="{FF2B5EF4-FFF2-40B4-BE49-F238E27FC236}">
                <a16:creationId xmlns:a16="http://schemas.microsoft.com/office/drawing/2014/main" xmlns="" id="{A485746B-D3A4-795D-8EF8-232FF0A0A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1155700"/>
            <a:ext cx="6997700" cy="45466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3E849509-9B6C-0318-2D71-19F118DB93B6}"/>
              </a:ext>
            </a:extLst>
          </p:cNvPr>
          <p:cNvSpPr txBox="1"/>
          <p:nvPr/>
        </p:nvSpPr>
        <p:spPr>
          <a:xfrm>
            <a:off x="4019502" y="5702300"/>
            <a:ext cx="433965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(13): Wärmespeicher im Erdsystem</a:t>
            </a:r>
          </a:p>
        </p:txBody>
      </p:sp>
    </p:spTree>
    <p:extLst>
      <p:ext uri="{BB962C8B-B14F-4D97-AF65-F5344CB8AC3E}">
        <p14:creationId xmlns:p14="http://schemas.microsoft.com/office/powerpoint/2010/main" val="1289048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Grafik 1" descr="Ein Bild, das Text, Karte, Screenshot, Schrift enthält.&#10;&#10;Beschreibung automatisch generiert.">
            <a:extLst>
              <a:ext uri="{FF2B5EF4-FFF2-40B4-BE49-F238E27FC236}">
                <a16:creationId xmlns:a16="http://schemas.microsoft.com/office/drawing/2014/main" xmlns="" id="{FE964F17-2194-4023-F9E9-8ECC7C8764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62" b="22452"/>
          <a:stretch/>
        </p:blipFill>
        <p:spPr>
          <a:xfrm>
            <a:off x="255939" y="0"/>
            <a:ext cx="11680122" cy="6568851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A154A754-B8E1-EE92-8947-2E0C51533DE4}"/>
              </a:ext>
            </a:extLst>
          </p:cNvPr>
          <p:cNvSpPr txBox="1"/>
          <p:nvPr/>
        </p:nvSpPr>
        <p:spPr>
          <a:xfrm>
            <a:off x="3765875" y="6488668"/>
            <a:ext cx="466025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(14): Kippelemente des Klimasystems </a:t>
            </a:r>
          </a:p>
        </p:txBody>
      </p:sp>
    </p:spTree>
    <p:extLst>
      <p:ext uri="{BB962C8B-B14F-4D97-AF65-F5344CB8AC3E}">
        <p14:creationId xmlns:p14="http://schemas.microsoft.com/office/powerpoint/2010/main" val="2448815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Cartoon, Screenshot, Kreis enthält.&#10;&#10;Automatisch generierte Beschreibung">
            <a:extLst>
              <a:ext uri="{FF2B5EF4-FFF2-40B4-BE49-F238E27FC236}">
                <a16:creationId xmlns:a16="http://schemas.microsoft.com/office/drawing/2014/main" xmlns="" id="{520DADA4-F9CA-2F14-3EDA-75AABEE3D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08" y="0"/>
            <a:ext cx="10362784" cy="634024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12D51076-468A-E5EC-3AB4-471A1C04E25E}"/>
              </a:ext>
            </a:extLst>
          </p:cNvPr>
          <p:cNvSpPr txBox="1"/>
          <p:nvPr/>
        </p:nvSpPr>
        <p:spPr>
          <a:xfrm>
            <a:off x="3413214" y="6488668"/>
            <a:ext cx="536557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(15): Graphische Einordnung im Klimasystem</a:t>
            </a:r>
          </a:p>
        </p:txBody>
      </p:sp>
    </p:spTree>
    <p:extLst>
      <p:ext uri="{BB962C8B-B14F-4D97-AF65-F5344CB8AC3E}">
        <p14:creationId xmlns:p14="http://schemas.microsoft.com/office/powerpoint/2010/main" val="4094178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3C6CBAF4-0C77-E21A-920B-D76C4A4052AB}"/>
              </a:ext>
            </a:extLst>
          </p:cNvPr>
          <p:cNvSpPr txBox="1"/>
          <p:nvPr/>
        </p:nvSpPr>
        <p:spPr>
          <a:xfrm>
            <a:off x="926760" y="751344"/>
            <a:ext cx="103384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Quellen:</a:t>
            </a:r>
          </a:p>
          <a:p>
            <a:r>
              <a:rPr lang="de-DE" dirty="0"/>
              <a:t>Abb. (1): </a:t>
            </a:r>
            <a:r>
              <a:rPr lang="de-DE" dirty="0">
                <a:hlinkClick r:id="rId2"/>
              </a:rPr>
              <a:t>https://www.kindernetz.de/wissen/acht-planeten-die-erde-100.html</a:t>
            </a:r>
            <a:endParaRPr lang="de-DE" dirty="0"/>
          </a:p>
          <a:p>
            <a:r>
              <a:rPr lang="de-DE" dirty="0"/>
              <a:t>Abb. (2): Handbuch zum Klimakoffer S</a:t>
            </a:r>
            <a:r>
              <a:rPr lang="de-DE" dirty="0" smtClean="0"/>
              <a:t>. 24</a:t>
            </a:r>
            <a:r>
              <a:rPr lang="de-DE" dirty="0"/>
              <a:t>, (</a:t>
            </a:r>
            <a:r>
              <a:rPr lang="de-DE" dirty="0" err="1"/>
              <a:t>Credits</a:t>
            </a:r>
            <a:r>
              <a:rPr lang="de-DE" dirty="0"/>
              <a:t>: Prof. Bernhard Mayer)</a:t>
            </a:r>
          </a:p>
          <a:p>
            <a:r>
              <a:rPr lang="de-DE" dirty="0"/>
              <a:t>Abb. (3): </a:t>
            </a:r>
            <a:r>
              <a:rPr lang="de-DE" dirty="0">
                <a:hlinkClick r:id="rId3"/>
              </a:rPr>
              <a:t>https://geomet.uni-koeln.de</a:t>
            </a:r>
            <a:endParaRPr lang="de-DE" dirty="0"/>
          </a:p>
          <a:p>
            <a:r>
              <a:rPr lang="de-DE" dirty="0"/>
              <a:t>Abb. (4): Handbuch zum Klimakoffer S</a:t>
            </a:r>
            <a:r>
              <a:rPr lang="de-DE" dirty="0" smtClean="0"/>
              <a:t>. 102</a:t>
            </a:r>
            <a:endParaRPr lang="de-DE" dirty="0"/>
          </a:p>
          <a:p>
            <a:r>
              <a:rPr lang="de-DE" dirty="0"/>
              <a:t>Abb. (5): </a:t>
            </a:r>
            <a:r>
              <a:rPr lang="de-DE" dirty="0">
                <a:hlinkClick r:id="rId4"/>
              </a:rPr>
              <a:t>https://geomet.uni-koeln.de/studium/bachelorstudium/modulhandbuch-und-studienverlaufsplan/anhang-1-modulhandbuch-und-studienverlaufsplan</a:t>
            </a:r>
            <a:endParaRPr lang="de-DE" dirty="0"/>
          </a:p>
          <a:p>
            <a:r>
              <a:rPr lang="de-DE" dirty="0"/>
              <a:t>Abb. (6): </a:t>
            </a:r>
            <a:r>
              <a:rPr lang="de-DE" dirty="0">
                <a:hlinkClick r:id="rId5"/>
              </a:rPr>
              <a:t>https://images.app.goo.gl/YbzZ9Uyb2MsmEcJFA</a:t>
            </a:r>
            <a:endParaRPr lang="de-DE" dirty="0"/>
          </a:p>
          <a:p>
            <a:r>
              <a:rPr lang="de-DE" dirty="0"/>
              <a:t>Abb. (7): Handbuch zum Klimakoffer S</a:t>
            </a:r>
            <a:r>
              <a:rPr lang="de-DE" dirty="0" smtClean="0"/>
              <a:t>. 15</a:t>
            </a:r>
            <a:r>
              <a:rPr lang="de-DE" dirty="0"/>
              <a:t>, (</a:t>
            </a:r>
            <a:r>
              <a:rPr lang="de-DE" dirty="0" err="1"/>
              <a:t>Credits</a:t>
            </a:r>
            <a:r>
              <a:rPr lang="de-DE" dirty="0"/>
              <a:t>: </a:t>
            </a:r>
            <a:r>
              <a:rPr lang="de-DE" dirty="0" err="1"/>
              <a:t>Scorza</a:t>
            </a:r>
            <a:r>
              <a:rPr lang="de-DE" dirty="0"/>
              <a:t>)</a:t>
            </a:r>
          </a:p>
          <a:p>
            <a:r>
              <a:rPr lang="de-DE" dirty="0"/>
              <a:t>Abb. (8): Handbuch zum Klimakoffer S</a:t>
            </a:r>
            <a:r>
              <a:rPr lang="de-DE" dirty="0" smtClean="0"/>
              <a:t>. 15</a:t>
            </a:r>
            <a:r>
              <a:rPr lang="de-DE" dirty="0"/>
              <a:t>, (</a:t>
            </a:r>
            <a:r>
              <a:rPr lang="de-DE" dirty="0" err="1"/>
              <a:t>Credits</a:t>
            </a:r>
            <a:r>
              <a:rPr lang="de-DE" dirty="0"/>
              <a:t>: </a:t>
            </a:r>
            <a:r>
              <a:rPr lang="de-DE" dirty="0" err="1"/>
              <a:t>Scorza</a:t>
            </a:r>
            <a:r>
              <a:rPr lang="de-DE" dirty="0"/>
              <a:t>, Strähle)</a:t>
            </a:r>
          </a:p>
          <a:p>
            <a:r>
              <a:rPr lang="de-DE" dirty="0"/>
              <a:t>Abb. (9), Abb. (11): </a:t>
            </a:r>
            <a:r>
              <a:rPr lang="de-DE" dirty="0">
                <a:hlinkClick r:id="rId6"/>
              </a:rPr>
              <a:t>https://klimawandel-schule.de/sites/default/files/2023-05/aktivitat_2_losung.pdf</a:t>
            </a:r>
            <a:endParaRPr lang="de-DE" dirty="0"/>
          </a:p>
          <a:p>
            <a:r>
              <a:rPr lang="de-DE" dirty="0"/>
              <a:t>Abb. (10): Handbuch zum Klimakoffer S. 84</a:t>
            </a:r>
          </a:p>
          <a:p>
            <a:r>
              <a:rPr lang="de-DE" dirty="0"/>
              <a:t>Abb. (12): Einführung in die Erd-und Klimaphysik-Vorlesung WS 2023-24, </a:t>
            </a:r>
            <a:r>
              <a:rPr lang="de-DE" dirty="0" err="1"/>
              <a:t>Prof.‘in</a:t>
            </a:r>
            <a:r>
              <a:rPr lang="de-DE" dirty="0"/>
              <a:t>  S</a:t>
            </a:r>
            <a:r>
              <a:rPr lang="de-DE" dirty="0" smtClean="0"/>
              <a:t>. </a:t>
            </a:r>
            <a:r>
              <a:rPr lang="de-DE" dirty="0" err="1" smtClean="0"/>
              <a:t>Crewell</a:t>
            </a:r>
            <a:r>
              <a:rPr lang="de-DE" dirty="0"/>
              <a:t>, Prof. U. Löhnert</a:t>
            </a:r>
          </a:p>
          <a:p>
            <a:r>
              <a:rPr lang="de-DE" dirty="0"/>
              <a:t>Abb. (13): Handbuch zum Klimakoffer S</a:t>
            </a:r>
            <a:r>
              <a:rPr lang="de-DE" dirty="0" smtClean="0"/>
              <a:t>. 29 </a:t>
            </a:r>
            <a:r>
              <a:rPr lang="de-DE" dirty="0"/>
              <a:t>(</a:t>
            </a:r>
            <a:r>
              <a:rPr lang="de-DE" dirty="0" err="1"/>
              <a:t>Credits</a:t>
            </a:r>
            <a:r>
              <a:rPr lang="de-DE" dirty="0"/>
              <a:t>: </a:t>
            </a:r>
            <a:r>
              <a:rPr lang="de-DE" dirty="0" err="1"/>
              <a:t>Scorza</a:t>
            </a:r>
            <a:r>
              <a:rPr lang="de-DE" dirty="0"/>
              <a:t>)</a:t>
            </a:r>
          </a:p>
          <a:p>
            <a:r>
              <a:rPr lang="de-DE" dirty="0"/>
              <a:t>Abb. (14): Handbuch zum Klimakoffer S</a:t>
            </a:r>
            <a:r>
              <a:rPr lang="de-DE" dirty="0" smtClean="0"/>
              <a:t>. 43 </a:t>
            </a:r>
            <a:r>
              <a:rPr lang="de-DE" dirty="0"/>
              <a:t>(</a:t>
            </a:r>
            <a:r>
              <a:rPr lang="de-DE" dirty="0" err="1"/>
              <a:t>Credits</a:t>
            </a:r>
            <a:r>
              <a:rPr lang="de-DE" dirty="0"/>
              <a:t>: Globaler Klimawandel, </a:t>
            </a:r>
            <a:r>
              <a:rPr lang="de-DE" dirty="0" err="1"/>
              <a:t>germanwatch</a:t>
            </a:r>
            <a:r>
              <a:rPr lang="de-DE" dirty="0"/>
              <a:t> verändert nach </a:t>
            </a:r>
            <a:r>
              <a:rPr lang="de-DE" dirty="0" err="1"/>
              <a:t>Lenton</a:t>
            </a:r>
            <a:r>
              <a:rPr lang="de-DE" dirty="0"/>
              <a:t> et al.)</a:t>
            </a:r>
          </a:p>
          <a:p>
            <a:r>
              <a:rPr lang="de-DE" dirty="0"/>
              <a:t>Abb. (15): Handbuch zum Klimakoffer S</a:t>
            </a:r>
            <a:r>
              <a:rPr lang="de-DE" dirty="0" smtClean="0"/>
              <a:t>. 103 </a:t>
            </a:r>
            <a:r>
              <a:rPr lang="de-DE" dirty="0"/>
              <a:t>(Quelle: PIK, 2007)</a:t>
            </a:r>
          </a:p>
        </p:txBody>
      </p:sp>
    </p:spTree>
    <p:extLst>
      <p:ext uri="{BB962C8B-B14F-4D97-AF65-F5344CB8AC3E}">
        <p14:creationId xmlns:p14="http://schemas.microsoft.com/office/powerpoint/2010/main" val="1925114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617334"/>
            <a:ext cx="9151257" cy="972457"/>
          </a:xfrm>
          <a:solidFill>
            <a:schemeClr val="bg1"/>
          </a:solidFill>
        </p:spPr>
        <p:txBody>
          <a:bodyPr/>
          <a:lstStyle/>
          <a:p>
            <a:r>
              <a:rPr lang="de-DE" err="1"/>
              <a:t>Erd-und</a:t>
            </a:r>
            <a:r>
              <a:rPr lang="de-DE"/>
              <a:t> Klimaphysik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2F38EFA2-B129-9845-40AA-AF57ACEE206E}"/>
              </a:ext>
            </a:extLst>
          </p:cNvPr>
          <p:cNvSpPr txBox="1"/>
          <p:nvPr/>
        </p:nvSpPr>
        <p:spPr>
          <a:xfrm>
            <a:off x="342901" y="6243638"/>
            <a:ext cx="3371850" cy="3836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(1): Erde aus dem Weltall</a:t>
            </a:r>
          </a:p>
        </p:txBody>
      </p:sp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6">
            <a:extLst>
              <a:ext uri="{FF2B5EF4-FFF2-40B4-BE49-F238E27FC236}">
                <a16:creationId xmlns:a16="http://schemas.microsoft.com/office/drawing/2014/main" xmlns="" id="{4FA4E651-C3D8-4DB8-A026-E8531C6AFA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65598A93-D975-19ED-DD03-B8F54B7D4AF4}"/>
              </a:ext>
            </a:extLst>
          </p:cNvPr>
          <p:cNvSpPr txBox="1"/>
          <p:nvPr/>
        </p:nvSpPr>
        <p:spPr>
          <a:xfrm>
            <a:off x="836363" y="4071597"/>
            <a:ext cx="10515600" cy="1286544"/>
          </a:xfrm>
          <a:prstGeom prst="rect">
            <a:avLst/>
          </a:prstGeom>
          <a:noFill/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>
                <a:latin typeface="+mj-lt"/>
                <a:ea typeface="+mj-ea"/>
                <a:cs typeface="+mj-cs"/>
              </a:rPr>
              <a:t>Was sind eure Erwartungen an das Studium?</a:t>
            </a:r>
          </a:p>
        </p:txBody>
      </p:sp>
      <p:pic>
        <p:nvPicPr>
          <p:cNvPr id="2" name="Grafik 1" descr="Ein Bild, das Natur, Himmel, Schnee, Screenshot enthält.&#10;&#10;Beschreibung automatisch generiert.">
            <a:extLst>
              <a:ext uri="{FF2B5EF4-FFF2-40B4-BE49-F238E27FC236}">
                <a16:creationId xmlns:a16="http://schemas.microsoft.com/office/drawing/2014/main" xmlns="" id="{36E6488C-2468-A1E2-7F7E-300F6CDE33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77"/>
          <a:stretch/>
        </p:blipFill>
        <p:spPr>
          <a:xfrm>
            <a:off x="20" y="2"/>
            <a:ext cx="12191979" cy="390010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CBACB6DB-DA2D-CB62-1971-E88D53CDA76C}"/>
              </a:ext>
            </a:extLst>
          </p:cNvPr>
          <p:cNvSpPr txBox="1"/>
          <p:nvPr/>
        </p:nvSpPr>
        <p:spPr>
          <a:xfrm>
            <a:off x="200026" y="3429000"/>
            <a:ext cx="756511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(2): Wolken im tropischen Atlantik, vom Forschungsflugzeug </a:t>
            </a:r>
            <a:r>
              <a:rPr lang="de-DE" dirty="0" smtClean="0">
                <a:solidFill>
                  <a:schemeClr val="bg1"/>
                </a:solidFill>
              </a:rPr>
              <a:t>HALO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48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draußen, Himmel, Platane Flugzeug Hobel, Schnee enthält.&#10;&#10;Beschreibung automatisch generiert.">
            <a:extLst>
              <a:ext uri="{FF2B5EF4-FFF2-40B4-BE49-F238E27FC236}">
                <a16:creationId xmlns:a16="http://schemas.microsoft.com/office/drawing/2014/main" xmlns="" id="{A9A18D52-4BDC-C52F-1D65-5193BE72DE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249" b="13853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F0F9C38F-AC70-EB3D-7D9B-0880E91BF078}"/>
              </a:ext>
            </a:extLst>
          </p:cNvPr>
          <p:cNvSpPr txBox="1"/>
          <p:nvPr/>
        </p:nvSpPr>
        <p:spPr>
          <a:xfrm>
            <a:off x="413982" y="3752850"/>
            <a:ext cx="11295413" cy="292440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dirty="0" err="1"/>
              <a:t>Habt</a:t>
            </a:r>
            <a:r>
              <a:rPr lang="en-US" sz="4000" dirty="0"/>
              <a:t> </a:t>
            </a:r>
            <a:r>
              <a:rPr lang="en-US" sz="4000" dirty="0" err="1"/>
              <a:t>ihr</a:t>
            </a:r>
            <a:r>
              <a:rPr lang="en-US" sz="4000" dirty="0"/>
              <a:t> Interesse an?</a:t>
            </a:r>
            <a:endParaRPr lang="de-DE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Wetter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Klima und </a:t>
            </a:r>
            <a:r>
              <a:rPr lang="en-US" sz="3200" dirty="0" err="1"/>
              <a:t>Klimawandel</a:t>
            </a:r>
            <a:endParaRPr lang="en-US" sz="32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Prozesse</a:t>
            </a:r>
            <a:r>
              <a:rPr lang="en-US" sz="3200" dirty="0"/>
              <a:t> </a:t>
            </a:r>
            <a:r>
              <a:rPr lang="en-US" sz="3200" dirty="0" err="1"/>
              <a:t>im</a:t>
            </a:r>
            <a:r>
              <a:rPr lang="en-US" sz="3200" dirty="0"/>
              <a:t> </a:t>
            </a:r>
            <a:r>
              <a:rPr lang="en-US" sz="3200" dirty="0" err="1"/>
              <a:t>Erdinneren</a:t>
            </a:r>
            <a:r>
              <a:rPr lang="en-US" sz="3200" dirty="0"/>
              <a:t>, </a:t>
            </a:r>
            <a:r>
              <a:rPr lang="en-US" sz="3200" dirty="0" smtClean="0"/>
              <a:t>auf der </a:t>
            </a:r>
            <a:r>
              <a:rPr lang="en-US" sz="3200" dirty="0" err="1" smtClean="0"/>
              <a:t>Erdoberfläche</a:t>
            </a:r>
            <a:r>
              <a:rPr lang="en-US" sz="3200" dirty="0" smtClean="0"/>
              <a:t> </a:t>
            </a:r>
            <a:r>
              <a:rPr lang="en-US" sz="3200" dirty="0"/>
              <a:t>und in der </a:t>
            </a:r>
            <a:r>
              <a:rPr lang="en-US" sz="3200" dirty="0" err="1"/>
              <a:t>Atmosphäre</a:t>
            </a:r>
            <a:endParaRPr lang="en-US" sz="32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Naturwissenschaften</a:t>
            </a:r>
            <a:endParaRPr lang="en-US" sz="32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D0CDBCA2-9DA7-4A40-BD7D-229F0C3483F9}"/>
              </a:ext>
            </a:extLst>
          </p:cNvPr>
          <p:cNvSpPr txBox="1"/>
          <p:nvPr/>
        </p:nvSpPr>
        <p:spPr>
          <a:xfrm>
            <a:off x="20" y="3177734"/>
            <a:ext cx="10129838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(3):</a:t>
            </a:r>
            <a:r>
              <a:rPr lang="de-DE" b="0" i="0" u="none" strike="noStrike" dirty="0">
                <a:solidFill>
                  <a:schemeClr val="bg1"/>
                </a:solidFill>
                <a:effectLst/>
                <a:latin typeface="OpenSansRegular"/>
              </a:rPr>
              <a:t> Messung von Vertikalprofilen von Wolken und Niederschlag mithilfe des </a:t>
            </a:r>
            <a:r>
              <a:rPr lang="de-DE" b="0" i="0" u="none" strike="noStrike" dirty="0" err="1">
                <a:solidFill>
                  <a:schemeClr val="bg1"/>
                </a:solidFill>
                <a:effectLst/>
                <a:latin typeface="OpenSansRegular"/>
              </a:rPr>
              <a:t>MiRAC</a:t>
            </a:r>
            <a:r>
              <a:rPr lang="de-DE" b="0" i="0" u="none" strike="noStrike" dirty="0">
                <a:solidFill>
                  <a:schemeClr val="bg1"/>
                </a:solidFill>
                <a:effectLst/>
                <a:latin typeface="OpenSansRegular"/>
              </a:rPr>
              <a:t> Radars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8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62E77F25-282A-DD51-087A-E5439638B2E9}"/>
              </a:ext>
            </a:extLst>
          </p:cNvPr>
          <p:cNvSpPr txBox="1"/>
          <p:nvPr/>
        </p:nvSpPr>
        <p:spPr>
          <a:xfrm>
            <a:off x="6268868" y="743287"/>
            <a:ext cx="5084931" cy="543367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dirty="0" err="1"/>
              <a:t>Voraussetzungen</a:t>
            </a:r>
            <a:endParaRPr lang="de-DE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NC EINTRAGEN (</a:t>
            </a:r>
            <a:r>
              <a:rPr lang="en-US" sz="3200" i="1" spc="3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Unispezifisch</a:t>
            </a:r>
            <a:r>
              <a:rPr lang="en-US" sz="3200" i="1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Verständnis</a:t>
            </a:r>
            <a:r>
              <a:rPr lang="en-US" sz="3200" dirty="0"/>
              <a:t> und Interesse an </a:t>
            </a:r>
            <a:r>
              <a:rPr lang="en-US" sz="3200" dirty="0" err="1"/>
              <a:t>Mathematik</a:t>
            </a:r>
            <a:r>
              <a:rPr lang="en-US" sz="3200" dirty="0"/>
              <a:t>, </a:t>
            </a:r>
            <a:r>
              <a:rPr lang="en-US" sz="3200" dirty="0" err="1"/>
              <a:t>Physik</a:t>
            </a:r>
            <a:r>
              <a:rPr lang="en-US" sz="3200" dirty="0"/>
              <a:t> und </a:t>
            </a:r>
            <a:r>
              <a:rPr lang="en-US" sz="3200" dirty="0" err="1"/>
              <a:t>Englisch</a:t>
            </a:r>
            <a:endParaRPr lang="en-US" sz="32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 smtClean="0"/>
              <a:t>Informatik-Kenntnisse</a:t>
            </a:r>
            <a:r>
              <a:rPr lang="en-US" sz="3200" dirty="0" smtClean="0"/>
              <a:t> </a:t>
            </a:r>
            <a:r>
              <a:rPr lang="en-US" sz="3200" dirty="0" err="1"/>
              <a:t>sind</a:t>
            </a:r>
            <a:r>
              <a:rPr lang="en-US" sz="3200" dirty="0"/>
              <a:t> </a:t>
            </a:r>
            <a:r>
              <a:rPr lang="en-US" sz="3200" dirty="0" err="1"/>
              <a:t>hilfreich</a:t>
            </a:r>
            <a:r>
              <a:rPr lang="en-US" sz="3200" dirty="0"/>
              <a:t>, </a:t>
            </a:r>
            <a:r>
              <a:rPr lang="en-US" sz="3200" dirty="0" err="1"/>
              <a:t>aber</a:t>
            </a:r>
            <a:r>
              <a:rPr lang="en-US" sz="3200" dirty="0"/>
              <a:t> </a:t>
            </a:r>
            <a:r>
              <a:rPr lang="en-US" sz="3200" dirty="0" err="1"/>
              <a:t>nicht</a:t>
            </a:r>
            <a:r>
              <a:rPr lang="en-US" sz="3200" dirty="0"/>
              <a:t> </a:t>
            </a:r>
            <a:r>
              <a:rPr lang="en-US" sz="3200" dirty="0" err="1"/>
              <a:t>notwendig</a:t>
            </a:r>
            <a:endParaRPr lang="en-US" sz="32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Teamwork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5" name="Grafik 4" descr="Ein Bild, das Text, Kugel, Kreis, Welt enthält.&#10;&#10;Automatisch generierte Beschreibung">
            <a:extLst>
              <a:ext uri="{FF2B5EF4-FFF2-40B4-BE49-F238E27FC236}">
                <a16:creationId xmlns:a16="http://schemas.microsoft.com/office/drawing/2014/main" xmlns="" id="{AA2416C7-A9ED-D2DE-A3B2-8866365E8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65" y="464991"/>
            <a:ext cx="5341399" cy="515538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BC593050-1221-3E40-5E82-67E02B3FD307}"/>
              </a:ext>
            </a:extLst>
          </p:cNvPr>
          <p:cNvSpPr txBox="1"/>
          <p:nvPr/>
        </p:nvSpPr>
        <p:spPr>
          <a:xfrm>
            <a:off x="325265" y="5916020"/>
            <a:ext cx="510845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(4): Hauptbestandteile des Klimasystems</a:t>
            </a:r>
          </a:p>
        </p:txBody>
      </p:sp>
    </p:spTree>
    <p:extLst>
      <p:ext uri="{BB962C8B-B14F-4D97-AF65-F5344CB8AC3E}">
        <p14:creationId xmlns:p14="http://schemas.microsoft.com/office/powerpoint/2010/main" val="104377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A220574E-74AE-7C56-20D9-7A9284A832E7}"/>
              </a:ext>
            </a:extLst>
          </p:cNvPr>
          <p:cNvSpPr txBox="1"/>
          <p:nvPr/>
        </p:nvSpPr>
        <p:spPr>
          <a:xfrm>
            <a:off x="779134" y="5954394"/>
            <a:ext cx="1032225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Abb. </a:t>
            </a:r>
            <a:r>
              <a:rPr lang="de-DE" dirty="0" smtClean="0">
                <a:solidFill>
                  <a:schemeClr val="bg1"/>
                </a:solidFill>
              </a:rPr>
              <a:t>(5): </a:t>
            </a:r>
            <a:r>
              <a:rPr lang="de-DE" dirty="0">
                <a:solidFill>
                  <a:schemeClr val="bg1"/>
                </a:solidFill>
              </a:rPr>
              <a:t>Studienverlaufsplan des Bachelor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smtClean="0">
                <a:solidFill>
                  <a:schemeClr val="bg1"/>
                </a:solidFill>
              </a:rPr>
              <a:t>Science</a:t>
            </a:r>
            <a:r>
              <a:rPr lang="de-DE" dirty="0">
                <a:solidFill>
                  <a:schemeClr val="bg1"/>
                </a:solidFill>
              </a:rPr>
              <a:t>: B.SC. Erd-und Klimaphysik an der Uni Köln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2D7864A2-A7A5-8833-998F-A97A45335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34" y="0"/>
            <a:ext cx="9207828" cy="595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94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draußen, Fenster, Pflanze, Gebäude enthält.&#10;&#10;Beschreibung automatisch generiert.">
            <a:extLst>
              <a:ext uri="{FF2B5EF4-FFF2-40B4-BE49-F238E27FC236}">
                <a16:creationId xmlns:a16="http://schemas.microsoft.com/office/drawing/2014/main" xmlns="" id="{D899FE1C-33C5-D586-CB17-16869B3557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4" r="-1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1EA57A1E-C17A-CA15-9E38-66F0981130F0}"/>
              </a:ext>
            </a:extLst>
          </p:cNvPr>
          <p:cNvSpPr txBox="1"/>
          <p:nvPr/>
        </p:nvSpPr>
        <p:spPr>
          <a:xfrm>
            <a:off x="8225842" y="669131"/>
            <a:ext cx="3822189" cy="551973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9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Unispezifisch</a:t>
            </a:r>
            <a:r>
              <a:rPr lang="en-US" sz="19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9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Sowohl</a:t>
            </a:r>
            <a:r>
              <a:rPr lang="en-US" sz="19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Text </a:t>
            </a:r>
            <a:r>
              <a:rPr lang="en-US" sz="19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als</a:t>
            </a:r>
            <a:r>
              <a:rPr lang="en-US" sz="19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auch</a:t>
            </a:r>
            <a:r>
              <a:rPr lang="en-US" sz="19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Bild bitte </a:t>
            </a:r>
            <a:r>
              <a:rPr lang="en-US" sz="19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anpassen</a:t>
            </a:r>
            <a:r>
              <a:rPr lang="en-US" sz="19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9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Besonderheiten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 Köln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Enge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Zusammenarbeit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zwischen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Geophysik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und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Meteorologie</a:t>
            </a:r>
            <a:endParaRPr lang="en-US" sz="1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Enge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Zusammenarbiet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mit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Bonn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Kleine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Schwerpunktkurse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wenig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Studierende</a:t>
            </a:r>
            <a:endParaRPr lang="en-US" sz="1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Berufspraktikum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während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des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Studiums</a:t>
            </a:r>
            <a:endParaRPr lang="en-US" sz="1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Unendlich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viele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Prüfungsversuche</a:t>
            </a:r>
            <a:endParaRPr lang="en-US" sz="1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Wetterstation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en-US" sz="1900" i="1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https://geomet.uni-koeln.de/forschung/aktuelle-beobachtungen/wetterstation-gruenguertel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9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5716531E-43AD-9C69-66FC-F1A74A72D6D5}"/>
              </a:ext>
            </a:extLst>
          </p:cNvPr>
          <p:cNvSpPr txBox="1"/>
          <p:nvPr/>
        </p:nvSpPr>
        <p:spPr>
          <a:xfrm>
            <a:off x="0" y="6329363"/>
            <a:ext cx="465772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>
                    <a:lumMod val="95000"/>
                  </a:schemeClr>
                </a:solidFill>
              </a:rPr>
              <a:t>Abb. </a:t>
            </a:r>
            <a:r>
              <a:rPr lang="de-DE" dirty="0" smtClean="0">
                <a:solidFill>
                  <a:schemeClr val="bg1">
                    <a:lumMod val="95000"/>
                  </a:schemeClr>
                </a:solidFill>
              </a:rPr>
              <a:t>(6): </a:t>
            </a:r>
            <a:r>
              <a:rPr lang="de-DE" dirty="0">
                <a:solidFill>
                  <a:schemeClr val="bg1">
                    <a:lumMod val="95000"/>
                  </a:schemeClr>
                </a:solidFill>
              </a:rPr>
              <a:t>Hauptgebäude Universität zu Köln</a:t>
            </a:r>
          </a:p>
        </p:txBody>
      </p:sp>
    </p:spTree>
    <p:extLst>
      <p:ext uri="{BB962C8B-B14F-4D97-AF65-F5344CB8AC3E}">
        <p14:creationId xmlns:p14="http://schemas.microsoft.com/office/powerpoint/2010/main" val="1364225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2BEA9E48-D02B-E4A7-4676-B0748F76A8AB}"/>
              </a:ext>
            </a:extLst>
          </p:cNvPr>
          <p:cNvSpPr txBox="1"/>
          <p:nvPr/>
        </p:nvSpPr>
        <p:spPr>
          <a:xfrm>
            <a:off x="1146628" y="667655"/>
            <a:ext cx="10247085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3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Webseite und soziale Medien der Uni ergänzen</a:t>
            </a:r>
          </a:p>
          <a:p>
            <a:r>
              <a:rPr lang="de-DE" sz="3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Eventuell Logos hinzufügen</a:t>
            </a:r>
          </a:p>
        </p:txBody>
      </p:sp>
      <p:pic>
        <p:nvPicPr>
          <p:cNvPr id="3" name="Grafik 2" descr="Ein Bild, das Grafiken, Farbigkeit, Kreis, Screenshot enthält.&#10;&#10;Beschreibung automatisch generiert.">
            <a:extLst>
              <a:ext uri="{FF2B5EF4-FFF2-40B4-BE49-F238E27FC236}">
                <a16:creationId xmlns:a16="http://schemas.microsoft.com/office/drawing/2014/main" xmlns="" id="{1FAF934F-DD5D-24CE-6527-90C4995A2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907" y="2740017"/>
            <a:ext cx="1702526" cy="170252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6C98A207-D50B-5179-18EB-E5E55A739E96}"/>
              </a:ext>
            </a:extLst>
          </p:cNvPr>
          <p:cNvSpPr txBox="1"/>
          <p:nvPr/>
        </p:nvSpPr>
        <p:spPr>
          <a:xfrm>
            <a:off x="1146628" y="2093686"/>
            <a:ext cx="2964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linkClick r:id="rId3"/>
              </a:rPr>
              <a:t>https://geomet.uni-koeln.de</a:t>
            </a:r>
            <a:endParaRPr lang="de-DE" dirty="0"/>
          </a:p>
          <a:p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369C8411-BCFC-E478-C048-17780A97EC1C}"/>
              </a:ext>
            </a:extLst>
          </p:cNvPr>
          <p:cNvSpPr txBox="1"/>
          <p:nvPr/>
        </p:nvSpPr>
        <p:spPr>
          <a:xfrm>
            <a:off x="1074909" y="2944949"/>
            <a:ext cx="3108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/>
              <a:t>Instagram: @</a:t>
            </a:r>
            <a:r>
              <a:rPr lang="de-DE" sz="1800" dirty="0" err="1"/>
              <a:t>geomet.cologne</a:t>
            </a:r>
            <a:endParaRPr lang="de-DE" sz="18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4233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D39F3D2C-8C7C-5C48-27E0-AFED434D6878}"/>
              </a:ext>
            </a:extLst>
          </p:cNvPr>
          <p:cNvSpPr txBox="1"/>
          <p:nvPr/>
        </p:nvSpPr>
        <p:spPr>
          <a:xfrm>
            <a:off x="2075542" y="2024480"/>
            <a:ext cx="80409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/>
              <a:t>Die folgenden Folien dienen zur Einführung und </a:t>
            </a:r>
            <a:r>
              <a:rPr lang="de-DE" sz="2400" dirty="0" smtClean="0"/>
              <a:t>zum Aufbau </a:t>
            </a:r>
            <a:r>
              <a:rPr lang="de-DE" sz="2400" dirty="0"/>
              <a:t>eines Grundverständnisses der </a:t>
            </a:r>
            <a:r>
              <a:rPr lang="de-DE" sz="2400" dirty="0" smtClean="0"/>
              <a:t>Schüler*innen, </a:t>
            </a:r>
            <a:r>
              <a:rPr lang="de-DE" sz="2400" dirty="0"/>
              <a:t>aber auch, um selber ein Gefühl dafür zu kriegen, wie viel Vorwissen sie schon besitzen und auf welchem Niveau man dementsprechend die Experimente </a:t>
            </a:r>
            <a:r>
              <a:rPr lang="de-DE" sz="2400" dirty="0" smtClean="0"/>
              <a:t>erklärt.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27321469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Larissa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</Words>
  <Application>Microsoft Office PowerPoint</Application>
  <PresentationFormat>Breitbild</PresentationFormat>
  <Paragraphs>65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Aptos</vt:lpstr>
      <vt:lpstr>Aptos Display</vt:lpstr>
      <vt:lpstr>Arial</vt:lpstr>
      <vt:lpstr>OpenSansRegular</vt:lpstr>
      <vt:lpstr>Larissa</vt:lpstr>
      <vt:lpstr>PowerPoint-Präsentation</vt:lpstr>
      <vt:lpstr>Erd-und Klimaphysik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norbert henn</dc:creator>
  <cp:lastModifiedBy>to.wurzel@web.de</cp:lastModifiedBy>
  <cp:revision>25</cp:revision>
  <dcterms:created xsi:type="dcterms:W3CDTF">2024-03-04T09:19:00Z</dcterms:created>
  <dcterms:modified xsi:type="dcterms:W3CDTF">2024-12-30T12:26:11Z</dcterms:modified>
</cp:coreProperties>
</file>